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ny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700" autoAdjust="0"/>
  </p:normalViewPr>
  <p:slideViewPr>
    <p:cSldViewPr>
      <p:cViewPr varScale="1">
        <p:scale>
          <a:sx n="53" d="100"/>
          <a:sy n="53" d="100"/>
        </p:scale>
        <p:origin x="-11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4-06T23:55:14.107" idx="1">
    <p:pos x="10" y="10"/>
    <p:text/>
  </p:cm>
  <p:cm authorId="0" dt="2011-04-06T23:55:38.627" idx="2">
    <p:pos x="106" y="10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171744E-65C4-40B5-AE6B-35828C4AACF9}" type="datetimeFigureOut">
              <a:rPr lang="ru-RU"/>
              <a:pPr>
                <a:defRPr/>
              </a:pPr>
              <a:t>06.04.2011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85906D4-4050-4E46-9B9C-92CCEFEC5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A3E127-6654-4FD8-9848-6328E36B06FA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4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5297B-E156-4296-ACF4-415E15D847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5DC31-1903-4A87-8714-E10A77482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76A91-92D8-4D00-AE6A-AE855E4E5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29E3-A50B-4A5B-A096-FDBC9B0F2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BC7A6-8046-446A-BB93-A8502D0E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1DD07-B359-4BF4-B19E-E00D90074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6925B-1D6B-47AE-934B-245CF7A17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4030B-58B2-43A7-ADA0-7092B61F3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F9D41-2BEA-48FA-8983-D5DFEBBB6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5058-83D4-44D2-841D-112C9404AC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75355-6DA9-482F-844D-5A2BCB14B2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1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1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1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2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2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329D1C-C316-4C2D-936F-CC25DA7C3E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Константин Михайлович Симонов 1915 - 1979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Стихотворение «Ты помнишь, Алеша, дороги Смоленщины»…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1221034641_vojjna-detstvo00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565661"/>
            <a:ext cx="5791200" cy="4492239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« Мы вас подождём!» – говорили нам пажити.</a:t>
            </a:r>
          </a:p>
          <a:p>
            <a:pPr>
              <a:defRPr/>
            </a:pPr>
            <a:r>
              <a:rPr lang="ru-RU" sz="2000" dirty="0" smtClean="0"/>
              <a:t>«Мы вас подождём!» -  говорили леса.</a:t>
            </a:r>
          </a:p>
          <a:p>
            <a:pPr>
              <a:defRPr/>
            </a:pPr>
            <a:r>
              <a:rPr lang="ru-RU" sz="2000" dirty="0" smtClean="0"/>
              <a:t>Ты знаешь, Алёша, ночами мне кажется,</a:t>
            </a:r>
          </a:p>
          <a:p>
            <a:pPr>
              <a:defRPr/>
            </a:pPr>
            <a:r>
              <a:rPr lang="ru-RU" sz="2000" dirty="0" smtClean="0"/>
              <a:t>Что следом за мной их идут голоса.</a:t>
            </a:r>
            <a:endParaRPr lang="ru-RU" sz="20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original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57600" y="1524000"/>
            <a:ext cx="4800600" cy="3429000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По русским обычаям, только пожарища</a:t>
            </a:r>
          </a:p>
          <a:p>
            <a:pPr>
              <a:defRPr/>
            </a:pPr>
            <a:r>
              <a:rPr lang="ru-RU" sz="2000" dirty="0" smtClean="0"/>
              <a:t>По русской земле раскидав позади,</a:t>
            </a:r>
          </a:p>
          <a:p>
            <a:pPr>
              <a:defRPr/>
            </a:pPr>
            <a:r>
              <a:rPr lang="ru-RU" sz="2000" dirty="0" smtClean="0"/>
              <a:t>На наших глазах умирают товарищи,</a:t>
            </a:r>
          </a:p>
          <a:p>
            <a:pPr>
              <a:defRPr/>
            </a:pPr>
            <a:r>
              <a:rPr lang="ru-RU" sz="2000" dirty="0" smtClean="0"/>
              <a:t>По-русски рубаху рванув на груди.</a:t>
            </a:r>
            <a:endParaRPr lang="ru-RU" sz="20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4339" name="Содержимое 4" descr="voyna_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57600" y="990600"/>
            <a:ext cx="5111750" cy="39354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Нас пули с тобой пока ещё милуют,</a:t>
            </a:r>
          </a:p>
          <a:p>
            <a:pPr>
              <a:defRPr/>
            </a:pPr>
            <a:r>
              <a:rPr lang="ru-RU" sz="2000" dirty="0" smtClean="0"/>
              <a:t>Но, трижды поверив, что жизнь уже вся,</a:t>
            </a:r>
          </a:p>
          <a:p>
            <a:pPr>
              <a:defRPr/>
            </a:pPr>
            <a:r>
              <a:rPr lang="ru-RU" sz="2000" dirty="0" smtClean="0"/>
              <a:t>Я всё-таки горд был за самую милую,</a:t>
            </a:r>
          </a:p>
          <a:p>
            <a:pPr>
              <a:defRPr/>
            </a:pPr>
            <a:r>
              <a:rPr lang="ru-RU" sz="2000" dirty="0" smtClean="0"/>
              <a:t>За горькую землю, где я родился.</a:t>
            </a:r>
            <a:endParaRPr lang="ru-RU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QYSD2ZCAR24KGFCARM6998CA8JWQMCCADL463VCADYV7S8CAFEQOURCALENY1NCAMTWTCSCA7YNTZ1CAL8NPYHCAKHK7WECAZEQRVPCAG8KE07CAUDQCLFCAP4FG0HCANREMC2CABMR3M7CA5EO5WHCA5DXPG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676400"/>
            <a:ext cx="4502150" cy="3268685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За то, что на ней умереть мне завещано,</a:t>
            </a:r>
          </a:p>
          <a:p>
            <a:pPr>
              <a:defRPr/>
            </a:pPr>
            <a:r>
              <a:rPr lang="ru-RU" sz="2000" dirty="0" smtClean="0"/>
              <a:t>Что русская мать нас на свет родила, </a:t>
            </a:r>
          </a:p>
          <a:p>
            <a:pPr>
              <a:defRPr/>
            </a:pPr>
            <a:r>
              <a:rPr lang="ru-RU" sz="2000" dirty="0" smtClean="0"/>
              <a:t>Что, в бой провожая нас, русская женщина</a:t>
            </a:r>
          </a:p>
          <a:p>
            <a:pPr>
              <a:defRPr/>
            </a:pPr>
            <a:r>
              <a:rPr lang="ru-RU" sz="2000" dirty="0" smtClean="0"/>
              <a:t>По-русски три раза меня обняла.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" name="Содержимое 4" descr="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78414"/>
            <a:ext cx="4883150" cy="3670554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Ты помнишь, Алёша, дороги Смоленщины,</a:t>
            </a:r>
          </a:p>
          <a:p>
            <a:pPr eaLnBrk="1" hangingPunct="1">
              <a:defRPr/>
            </a:pPr>
            <a:r>
              <a:rPr lang="ru-RU" sz="2000" dirty="0" smtClean="0"/>
              <a:t>Как шли бесконечные, злые дожди,</a:t>
            </a:r>
          </a:p>
          <a:p>
            <a:pPr eaLnBrk="1" hangingPunct="1">
              <a:defRPr/>
            </a:pPr>
            <a:r>
              <a:rPr lang="ru-RU" sz="2000" dirty="0" smtClean="0"/>
              <a:t>Как кринки несли нам усталые женщины,</a:t>
            </a:r>
          </a:p>
          <a:p>
            <a:pPr eaLnBrk="1" hangingPunct="1">
              <a:defRPr/>
            </a:pPr>
            <a:r>
              <a:rPr lang="ru-RU" sz="2000" dirty="0" smtClean="0"/>
              <a:t>Прижав, как детей, от дождя их к груди.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Как слезы они вытирали </a:t>
            </a:r>
            <a:r>
              <a:rPr lang="ru-RU" sz="2000" dirty="0" err="1" smtClean="0"/>
              <a:t>украдкою</a:t>
            </a:r>
            <a:r>
              <a:rPr lang="ru-RU" sz="2000" dirty="0" smtClean="0"/>
              <a:t>,</a:t>
            </a:r>
          </a:p>
          <a:p>
            <a:pPr eaLnBrk="1" hangingPunct="1">
              <a:defRPr/>
            </a:pPr>
            <a:r>
              <a:rPr lang="ru-RU" sz="2000" dirty="0" smtClean="0"/>
              <a:t>Как вслед нам шептали: «Господь вас спаси!» -</a:t>
            </a:r>
          </a:p>
          <a:p>
            <a:pPr eaLnBrk="1" hangingPunct="1">
              <a:defRPr/>
            </a:pPr>
            <a:r>
              <a:rPr lang="ru-RU" sz="2000" dirty="0" smtClean="0"/>
              <a:t>И снова себя называли солдатками,</a:t>
            </a:r>
          </a:p>
          <a:p>
            <a:pPr eaLnBrk="1" hangingPunct="1">
              <a:defRPr/>
            </a:pPr>
            <a:r>
              <a:rPr lang="ru-RU" sz="2000" dirty="0" smtClean="0"/>
              <a:t>Как встарь повелось на великой Руси.</a:t>
            </a:r>
          </a:p>
          <a:p>
            <a:pPr eaLnBrk="1" hangingPunct="1">
              <a:defRPr/>
            </a:pPr>
            <a:endParaRPr lang="ru-RU" sz="2000" dirty="0" smtClean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5125" name="Picture 7" descr="Картинка 79 из 27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990600"/>
            <a:ext cx="51054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40155496_satarov_8_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228601"/>
            <a:ext cx="4648200" cy="3505199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Слезами измеренный чаще, чем верстами,</a:t>
            </a:r>
          </a:p>
          <a:p>
            <a:pPr>
              <a:defRPr/>
            </a:pPr>
            <a:r>
              <a:rPr lang="ru-RU" sz="2000" dirty="0" smtClean="0"/>
              <a:t>Шел тракт, на пригорках скрываясь из глаз:</a:t>
            </a:r>
          </a:p>
          <a:p>
            <a:pPr>
              <a:defRPr/>
            </a:pPr>
            <a:r>
              <a:rPr lang="ru-RU" sz="2000" dirty="0" smtClean="0"/>
              <a:t>Деревни, деревни, деревни с погостами,</a:t>
            </a:r>
          </a:p>
          <a:p>
            <a:pPr>
              <a:defRPr/>
            </a:pPr>
            <a:r>
              <a:rPr lang="ru-RU" sz="2000" dirty="0" smtClean="0"/>
              <a:t>Как будто на них вся Россия сошлась,</a:t>
            </a:r>
            <a:endParaRPr lang="ru-RU" sz="2000" dirty="0"/>
          </a:p>
        </p:txBody>
      </p:sp>
      <p:pic>
        <p:nvPicPr>
          <p:cNvPr id="6" name="Рисунок 5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733800"/>
            <a:ext cx="4343400" cy="2901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1274964513_7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381000"/>
            <a:ext cx="4286250" cy="3219450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Как будто за каждою русской околицей,</a:t>
            </a:r>
          </a:p>
          <a:p>
            <a:pPr>
              <a:defRPr/>
            </a:pPr>
            <a:r>
              <a:rPr lang="ru-RU" sz="2000" dirty="0" smtClean="0"/>
              <a:t>Крестом своих рук ограждая живых,</a:t>
            </a:r>
          </a:p>
          <a:p>
            <a:pPr>
              <a:defRPr/>
            </a:pPr>
            <a:r>
              <a:rPr lang="ru-RU" sz="2000" dirty="0" smtClean="0"/>
              <a:t>Всем миром сойдясь, наши прадеды молятся</a:t>
            </a:r>
          </a:p>
          <a:p>
            <a:pPr>
              <a:defRPr/>
            </a:pPr>
            <a:r>
              <a:rPr lang="ru-RU" sz="2000" dirty="0" smtClean="0"/>
              <a:t> За в Бога не верящих внуков своих.</a:t>
            </a:r>
            <a:endParaRPr lang="ru-RU" sz="2000" dirty="0"/>
          </a:p>
        </p:txBody>
      </p:sp>
      <p:pic>
        <p:nvPicPr>
          <p:cNvPr id="6" name="Рисунок 5" descr="190n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3581400"/>
            <a:ext cx="4401396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Ты знаешь, наверное, всё-таки родина – </a:t>
            </a:r>
          </a:p>
          <a:p>
            <a:pPr>
              <a:defRPr/>
            </a:pPr>
            <a:r>
              <a:rPr lang="ru-RU" sz="2000" dirty="0" smtClean="0"/>
              <a:t>Не дом городской, где я празднично жил,</a:t>
            </a:r>
          </a:p>
          <a:p>
            <a:pPr>
              <a:defRPr/>
            </a:pPr>
            <a:r>
              <a:rPr lang="ru-RU" sz="2000" dirty="0" smtClean="0"/>
              <a:t> А эти просёлки, что дедами пройдены,</a:t>
            </a:r>
          </a:p>
          <a:p>
            <a:pPr>
              <a:defRPr/>
            </a:pPr>
            <a:r>
              <a:rPr lang="ru-RU" sz="2000" dirty="0" smtClean="0"/>
              <a:t>С простыми крестами их русских могил.</a:t>
            </a:r>
            <a:endParaRPr lang="ru-RU" sz="2000" dirty="0"/>
          </a:p>
        </p:txBody>
      </p:sp>
      <p:pic>
        <p:nvPicPr>
          <p:cNvPr id="7" name="Содержимое 6" descr="59457470_1274769784_bfoto_ru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6600" y="914400"/>
            <a:ext cx="5712534" cy="4267200"/>
          </a:xfrm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Не знаю, как ты, а меня с деревенскою</a:t>
            </a:r>
          </a:p>
          <a:p>
            <a:pPr>
              <a:defRPr/>
            </a:pPr>
            <a:r>
              <a:rPr lang="ru-RU" sz="2000" dirty="0" smtClean="0"/>
              <a:t>Дорожной тоской от села до села,</a:t>
            </a:r>
          </a:p>
          <a:p>
            <a:pPr>
              <a:defRPr/>
            </a:pPr>
            <a:r>
              <a:rPr lang="ru-RU" sz="2000" dirty="0" smtClean="0"/>
              <a:t>Со вдовьей слезою и с песнею женскою</a:t>
            </a:r>
          </a:p>
          <a:p>
            <a:pPr>
              <a:defRPr/>
            </a:pPr>
            <a:r>
              <a:rPr lang="ru-RU" sz="2000" dirty="0" smtClean="0"/>
              <a:t>Впервые война на просёлках свела.</a:t>
            </a: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221" name="Picture 9" descr="http://rys-arhipelag.ucoz.ru/_ph/10/2/856244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990600"/>
            <a:ext cx="3562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Ты помнишь, Алёша: изба под Борисовом,</a:t>
            </a:r>
          </a:p>
          <a:p>
            <a:pPr>
              <a:defRPr/>
            </a:pPr>
            <a:r>
              <a:rPr lang="ru-RU" sz="2000" dirty="0" smtClean="0"/>
              <a:t>По мёртвому плачущий девичий крик,</a:t>
            </a:r>
          </a:p>
          <a:p>
            <a:pPr>
              <a:defRPr/>
            </a:pPr>
            <a:r>
              <a:rPr lang="ru-RU" sz="2000" dirty="0" smtClean="0"/>
              <a:t>Седая старуха в </a:t>
            </a:r>
            <a:r>
              <a:rPr lang="ru-RU" sz="2000" dirty="0" err="1" smtClean="0"/>
              <a:t>салопчике</a:t>
            </a:r>
            <a:r>
              <a:rPr lang="ru-RU" sz="2000" dirty="0" smtClean="0"/>
              <a:t> плисовом,</a:t>
            </a:r>
          </a:p>
          <a:p>
            <a:pPr>
              <a:defRPr/>
            </a:pPr>
            <a:r>
              <a:rPr lang="ru-RU" sz="2000" dirty="0" smtClean="0"/>
              <a:t>Весь в белом, как на смерть одетый, старик.</a:t>
            </a:r>
            <a:endParaRPr lang="ru-RU" sz="2000" dirty="0"/>
          </a:p>
        </p:txBody>
      </p:sp>
      <p:pic>
        <p:nvPicPr>
          <p:cNvPr id="10244" name="Рисунок 5" descr="OJ5R0SCAN6CSX6CANNBRK1CAGPC9EXCALYO8EGCAH4KBKECA22X9B5CAXVBO34CADI06VZCAZG2LEGCA5CG9ALCAPYYIJ8CAR686OECADMKYNUCA94ATCICAADA4WFCAC0B5SNCAJWJOKZCAYA505CCAKWT5L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886200"/>
            <a:ext cx="2971800" cy="226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246" name="Picture 8" descr="http://img.labirint.ru/images/news/5541_1277203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33400"/>
            <a:ext cx="4495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5" name="Содержимое 4" descr="0a0bf004907b8d27fe5d755bb26f97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1676400"/>
            <a:ext cx="5456990" cy="4056888"/>
          </a:xfrm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r>
              <a:rPr lang="ru-RU" sz="2000" dirty="0" smtClean="0"/>
              <a:t>Ну что им сказать, чем утешить могли мы их?</a:t>
            </a:r>
          </a:p>
          <a:p>
            <a:pPr>
              <a:defRPr/>
            </a:pPr>
            <a:r>
              <a:rPr lang="ru-RU" sz="2000" dirty="0" smtClean="0"/>
              <a:t>Но, горе поняв своим бабьим чутьём,</a:t>
            </a:r>
          </a:p>
          <a:p>
            <a:pPr>
              <a:defRPr/>
            </a:pPr>
            <a:r>
              <a:rPr lang="ru-RU" sz="2000" dirty="0" smtClean="0"/>
              <a:t>Ты помнишь, старуха сказала: - Родимые,</a:t>
            </a:r>
          </a:p>
          <a:p>
            <a:pPr>
              <a:defRPr/>
            </a:pPr>
            <a:r>
              <a:rPr lang="ru-RU" sz="2000" dirty="0" smtClean="0"/>
              <a:t>Покуда идите, мы вас подождём.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327</TotalTime>
  <Words>398</Words>
  <Application>Microsoft Office PowerPoint</Application>
  <PresentationFormat>Экран (4:3)</PresentationFormat>
  <Paragraphs>51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Times New Roman</vt:lpstr>
      <vt:lpstr>Arial</vt:lpstr>
      <vt:lpstr>Wingdings</vt:lpstr>
      <vt:lpstr>Calibri</vt:lpstr>
      <vt:lpstr>Клен</vt:lpstr>
      <vt:lpstr>Константин Михайлович Симонов 1915 - 1979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Елена</dc:creator>
  <cp:lastModifiedBy>Sony</cp:lastModifiedBy>
  <cp:revision>34</cp:revision>
  <cp:lastPrinted>1601-01-01T00:00:00Z</cp:lastPrinted>
  <dcterms:created xsi:type="dcterms:W3CDTF">1601-01-01T00:00:00Z</dcterms:created>
  <dcterms:modified xsi:type="dcterms:W3CDTF">2011-04-06T20:02:14Z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