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3662F2-19A6-4AE8-9BC3-06AF4011B561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6DC586-1284-4644-B63C-6FAE3D6A1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3662F2-19A6-4AE8-9BC3-06AF4011B561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DC586-1284-4644-B63C-6FAE3D6A1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3662F2-19A6-4AE8-9BC3-06AF4011B561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DC586-1284-4644-B63C-6FAE3D6A1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3662F2-19A6-4AE8-9BC3-06AF4011B561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DC586-1284-4644-B63C-6FAE3D6A1B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3662F2-19A6-4AE8-9BC3-06AF4011B561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DC586-1284-4644-B63C-6FAE3D6A1B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3662F2-19A6-4AE8-9BC3-06AF4011B561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DC586-1284-4644-B63C-6FAE3D6A1B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3662F2-19A6-4AE8-9BC3-06AF4011B561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DC586-1284-4644-B63C-6FAE3D6A1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3662F2-19A6-4AE8-9BC3-06AF4011B561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DC586-1284-4644-B63C-6FAE3D6A1B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3662F2-19A6-4AE8-9BC3-06AF4011B561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DC586-1284-4644-B63C-6FAE3D6A1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3662F2-19A6-4AE8-9BC3-06AF4011B561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DC586-1284-4644-B63C-6FAE3D6A1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3662F2-19A6-4AE8-9BC3-06AF4011B561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6DC586-1284-4644-B63C-6FAE3D6A1B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3662F2-19A6-4AE8-9BC3-06AF4011B561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6DC586-1284-4644-B63C-6FAE3D6A1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err="1" smtClean="0"/>
              <a:t>Портфолио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Новосёлова Светлана Юрьевна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Учитель русского языка и литературы  ГОУ СОШ № 979 ЮАО г. Москвы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 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site\я\2011-03 (мар)\сканирование0001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428736"/>
            <a:ext cx="6929486" cy="5089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site\я\2011-03 (мар)\сканирование0002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1285860"/>
            <a:ext cx="3935173" cy="5286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Аттестация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site\я\2011-03 (мар)\сканирование0003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285860"/>
            <a:ext cx="3648467" cy="2796919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site\я\2011-03 (мар)\сканирование0004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214422"/>
            <a:ext cx="3451938" cy="26432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Повышение квалификации</a:t>
            </a:r>
          </a:p>
        </p:txBody>
      </p:sp>
      <p:pic>
        <p:nvPicPr>
          <p:cNvPr id="11" name="Picture 3" descr="C:\Documents and Settings\Администратор\Рабочий стол\site\я\2011-03 (мар)\сканирование0006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3921464"/>
            <a:ext cx="4038600" cy="2936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site\я\2011-03 (мар)\сканирование0005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200" y="2275851"/>
            <a:ext cx="4038600" cy="2936536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\Рабочий стол\site\я\2011-03 (мар)\сканирование0008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022047" y="1481138"/>
            <a:ext cx="3290905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Повышение квалификации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Администратор\Рабочий стол\site\я\2011-03 (мар)\сканирование0009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831047" y="1481138"/>
            <a:ext cx="3290905" cy="4525962"/>
          </a:xfrm>
          <a:prstGeom prst="rect">
            <a:avLst/>
          </a:prstGeom>
          <a:noFill/>
        </p:spPr>
      </p:pic>
      <p:pic>
        <p:nvPicPr>
          <p:cNvPr id="5122" name="Picture 2" descr="C:\Documents and Settings\Администратор\Рабочий стол\site\я\2011-03 (мар)\сканирование0007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648200" y="2275851"/>
            <a:ext cx="4038600" cy="29365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Повышение квалификации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Администратор\Рабочий стол\site\я\2011-03 (мар)\сканирование0010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831047" y="1481138"/>
            <a:ext cx="3290905" cy="4525962"/>
          </a:xfrm>
          <a:prstGeom prst="rect">
            <a:avLst/>
          </a:prstGeom>
          <a:noFill/>
        </p:spPr>
      </p:pic>
      <p:pic>
        <p:nvPicPr>
          <p:cNvPr id="6148" name="Picture 4" descr="C:\Documents and Settings\Администратор\Рабочий стол\site\я\2011-03 (мар)\сканирование0011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018756" y="1481138"/>
            <a:ext cx="3297487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Достижения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site\я\2011-03 (мар)\сканирование0012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831047" y="1481138"/>
            <a:ext cx="3290905" cy="452596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</TotalTime>
  <Words>10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      Портфолио Новосёлова Светлана Юрьевна Учитель русского языка и литературы  ГОУ СОШ № 979 ЮАО г. Москвы </vt:lpstr>
      <vt:lpstr>Образование </vt:lpstr>
      <vt:lpstr>Аттестация</vt:lpstr>
      <vt:lpstr>Повышение квалификации</vt:lpstr>
      <vt:lpstr>Повышение квалификации</vt:lpstr>
      <vt:lpstr>Повышение квалификации</vt:lpstr>
      <vt:lpstr>Достижения</vt:lpstr>
      <vt:lpstr>Достижения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Новосёлова Светлана Юрьевна Учитель русского языка и литературы  ГОУ СОШ № 979 ЮАО г. Москвы</dc:title>
  <dc:creator>Zver</dc:creator>
  <cp:lastModifiedBy>Sony</cp:lastModifiedBy>
  <cp:revision>4</cp:revision>
  <dcterms:created xsi:type="dcterms:W3CDTF">2011-03-08T14:11:39Z</dcterms:created>
  <dcterms:modified xsi:type="dcterms:W3CDTF">2011-03-08T20:44:57Z</dcterms:modified>
</cp:coreProperties>
</file>