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6F12F6-4275-4007-B25F-376D8125F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AA44D-506A-44AD-BF12-6DC7F0159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8F901-1D7A-4035-923C-65E4CED5F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533400" y="473075"/>
            <a:ext cx="8153400" cy="53943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8E0BB-12D0-48A0-8279-69D3EF272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B75A6-1607-4A8C-B65F-AF6136ACA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7D3AC-7384-45B3-833E-4DD07B4E3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63C07-7D0A-44C0-9939-890A3F951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F90CB-0CC9-48CD-B131-EB55EAE67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6646-A5D9-443E-B28A-A8699C88C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08491-645E-46C9-A470-D476C4F0D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750BC-8A27-4C31-8B54-F98D99422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C189-DA00-4711-8CB7-6F735CA34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81EE9-9048-4590-9C32-E320851A2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64DED5DD-F8A3-4462-B26D-ED5E86E22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4972050"/>
          </a:xfrm>
        </p:spPr>
        <p:txBody>
          <a:bodyPr/>
          <a:lstStyle/>
          <a:p>
            <a:pPr algn="ctr" eaLnBrk="1" hangingPunct="1"/>
            <a:r>
              <a:rPr lang="ru-RU" sz="6000" b="1" smtClean="0">
                <a:solidFill>
                  <a:srgbClr val="FF0000"/>
                </a:solidFill>
              </a:rPr>
              <a:t/>
            </a:r>
            <a:br>
              <a:rPr lang="ru-RU" sz="6000" b="1" smtClean="0">
                <a:solidFill>
                  <a:srgbClr val="FF0000"/>
                </a:solidFill>
              </a:rPr>
            </a:br>
            <a:r>
              <a:rPr lang="ru-RU" sz="6000" b="1" smtClean="0">
                <a:solidFill>
                  <a:srgbClr val="FF0000"/>
                </a:solidFill>
              </a:rPr>
              <a:t/>
            </a:r>
            <a:br>
              <a:rPr lang="ru-RU" sz="6000" b="1" smtClean="0">
                <a:solidFill>
                  <a:srgbClr val="FF0000"/>
                </a:solidFill>
              </a:rPr>
            </a:br>
            <a:r>
              <a:rPr lang="ru-RU" sz="6000" b="1" smtClean="0">
                <a:solidFill>
                  <a:srgbClr val="FF0000"/>
                </a:solidFill>
              </a:rPr>
              <a:t>Великая Отечественная война </a:t>
            </a:r>
            <a:br>
              <a:rPr lang="ru-RU" sz="6000" b="1" smtClean="0">
                <a:solidFill>
                  <a:srgbClr val="FF0000"/>
                </a:solidFill>
              </a:rPr>
            </a:br>
            <a:r>
              <a:rPr lang="ru-RU" sz="6000" b="1" smtClean="0">
                <a:solidFill>
                  <a:srgbClr val="FF0000"/>
                </a:solidFill>
              </a:rPr>
              <a:t>в стихотворениях русских поэтов</a:t>
            </a:r>
            <a:br>
              <a:rPr lang="ru-RU" sz="6000" b="1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/>
            </a:r>
            <a:br>
              <a:rPr lang="ru-RU" sz="2400" b="1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Криенок Женя, Шлёпкин Денис, Алиев Фамил 6 а.</a:t>
            </a:r>
            <a:r>
              <a:rPr lang="ru-RU" sz="6000" b="1" smtClean="0">
                <a:solidFill>
                  <a:srgbClr val="FF0000"/>
                </a:solidFill>
              </a:rPr>
              <a:t/>
            </a:r>
            <a:br>
              <a:rPr lang="ru-RU" sz="6000" b="1" smtClean="0">
                <a:solidFill>
                  <a:srgbClr val="FF0000"/>
                </a:solidFill>
              </a:rPr>
            </a:br>
            <a:endParaRPr lang="ru-RU" sz="60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750" y="620713"/>
            <a:ext cx="4103688" cy="584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b="1"/>
              <a:t>Письма в стихах были одним из весьма распространенных и вовсе не литературных жанров самого тяжелого периода Великой Отечественной войны» - так рассказывает о «Землянке» поэт Евгений Долматовский в «Рассказах о твоих песнях»</a:t>
            </a:r>
          </a:p>
          <a:p>
            <a:pPr>
              <a:spcBef>
                <a:spcPct val="50000"/>
              </a:spcBef>
            </a:pPr>
            <a:endParaRPr lang="ru-RU" sz="2600" b="1"/>
          </a:p>
        </p:txBody>
      </p:sp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1700213"/>
            <a:ext cx="33115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1011238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Давид Давидович Самойлов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28775"/>
            <a:ext cx="5111750" cy="4238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Давил Самойлов – поэт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 фронтового поколения. Как 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многие его сверстники, он со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студенческой скамьи ушел на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фронт. Самым его известным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произведением стало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стихотворение «Сороковые».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Это стихи о войне, о юности, 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мечтах и испытаниях.</a:t>
            </a:r>
          </a:p>
        </p:txBody>
      </p:sp>
      <p:pic>
        <p:nvPicPr>
          <p:cNvPr id="31751" name="Picture 7" descr="Давид Самойлов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24525" y="1844675"/>
            <a:ext cx="3044825" cy="4176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ВОВ"/>
          <p:cNvPicPr>
            <a:picLocks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60350"/>
            <a:ext cx="8642350" cy="583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Фронтовикиlarge"/>
          <p:cNvPicPr>
            <a:picLocks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54538" y="333375"/>
            <a:ext cx="4281487" cy="5688013"/>
          </a:xfrm>
          <a:noFill/>
        </p:spPr>
      </p:pic>
      <p:pic>
        <p:nvPicPr>
          <p:cNvPr id="15368" name="Picture 8" descr="malikin_malik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33375"/>
            <a:ext cx="422275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победа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333375"/>
            <a:ext cx="4824412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196975"/>
            <a:ext cx="345598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Что говорят поэты о Великой Отечественной войне?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Симонов 2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24525" y="1773238"/>
            <a:ext cx="3122613" cy="4248150"/>
          </a:xfr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84213" y="692150"/>
            <a:ext cx="7991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>
                <a:solidFill>
                  <a:srgbClr val="FF0000"/>
                </a:solidFill>
              </a:rPr>
              <a:t>Константин Симонов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95288" y="1700213"/>
            <a:ext cx="504031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Константин Симонов (1915 - 1979) – известный поэт, прошедший всю войну корреспондентом газеты «Красная звезда». В качестве военного корреспондента он переезжал с фронта на фронт, знал войну «изнутри».</a:t>
            </a:r>
            <a:r>
              <a:rPr lang="ru-RU" sz="2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 descr="Симонов с трубкой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11638" y="333375"/>
            <a:ext cx="4541837" cy="3816350"/>
          </a:xfrm>
          <a:noFill/>
        </p:spPr>
      </p:pic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50825" y="260350"/>
            <a:ext cx="3887788" cy="61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В первые, особенно тяжелые месяцы войны, когда наши войска отступали с тяжелыми боями и большими потерями, оставляя врагу села и города, было написано стихотворение «Ты помнишь, Алеша, дороги Смоленщины…», посвященное другу Симонова, поэту Алексею Суркову.</a:t>
            </a:r>
          </a:p>
          <a:p>
            <a:pPr>
              <a:spcBef>
                <a:spcPct val="50000"/>
              </a:spcBef>
            </a:pPr>
            <a:endParaRPr lang="ru-RU" sz="2400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284663" y="4221163"/>
            <a:ext cx="46085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Константин Симонов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1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404813"/>
            <a:ext cx="8424863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Образ русской земли  в стихотворении «Ты помнишь, Алеша, дороги Смоленщины…» создается через образ дорог, «слезами измеренных»; троекратным повторением «деревни, деревни, деревни, деревни с погостами…»; сравнением «Как будто на них вся Россия сошлась»; размышлениями о том, что такое родина: «эти проселки, что дедами пройдены, С простыми крестами их русских могил». Слова старухи: «Мы вас подождем!» - повторяют пажити и леса, как будто вся природа; вся Россия говорит это. Многократным повторением слова «русский», «русская», «по-русски» выражается гордость «за самую милую, / За горькую землю, где я родился», готовность умереть за родину, но защитить ее от врагов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4608512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Алексей Сурков, которому посвящено стихотворение Константина Симонова, - автор тихой, проникновенной песни «Землянка» («Бьется в тесной печурке огонь»). Это грустное, лирическое стихотворение, положенное на музыку Константином Листовым, выполняло функции боевой, воодушевляющей песни. Оно написано в ноябре 1941 года под Москвой, в землянке.</a:t>
            </a:r>
          </a:p>
        </p:txBody>
      </p:sp>
      <p:pic>
        <p:nvPicPr>
          <p:cNvPr id="26630" name="Picture 6" descr="3275ru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1773238"/>
            <a:ext cx="302418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135688" y="1216025"/>
            <a:ext cx="2468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651500" y="1216025"/>
            <a:ext cx="309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Алексей Сурков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68313" y="476250"/>
            <a:ext cx="4319587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«Алексей Сурков не писал специально песню. Впрочем, он и стихотворения не писал – просто сложил письмо из наиболее пронзительных слов, какие тогда пришли; просто рассказал жене, где находится, о чем думает, какая, наконец,  погода в тех местах, где он сейчас находится, и какая обстановка…</a:t>
            </a:r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1268413"/>
            <a:ext cx="307657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онтрастный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297</TotalTime>
  <Words>424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Calibri</vt:lpstr>
      <vt:lpstr>Контрастный</vt:lpstr>
      <vt:lpstr>  Великая Отечественная война  в стихотворениях русских поэтов  Криенок Женя, Шлёпкин Денис, Алиев Фамил 6 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Давид Давидович Самойлов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Стихи про войну</dc:title>
  <dc:creator>Александр</dc:creator>
  <dc:description>uchportal.ru</dc:description>
  <cp:lastModifiedBy>Sony</cp:lastModifiedBy>
  <cp:revision>7</cp:revision>
  <dcterms:created xsi:type="dcterms:W3CDTF">2009-03-09T04:22:39Z</dcterms:created>
  <dcterms:modified xsi:type="dcterms:W3CDTF">2011-04-06T20:40:47Z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000800ce04000000000001024140</vt:lpwstr>
  </property>
</Properties>
</file>