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5" r:id="rId4"/>
    <p:sldId id="264" r:id="rId5"/>
    <p:sldId id="258" r:id="rId6"/>
    <p:sldId id="266" r:id="rId7"/>
    <p:sldId id="267" r:id="rId8"/>
    <p:sldId id="259" r:id="rId9"/>
    <p:sldId id="260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83048" autoAdjust="0"/>
  </p:normalViewPr>
  <p:slideViewPr>
    <p:cSldViewPr>
      <p:cViewPr varScale="1">
        <p:scale>
          <a:sx n="46" d="100"/>
          <a:sy n="46" d="100"/>
        </p:scale>
        <p:origin x="-13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82C66-AF91-4337-A062-819D95BA6DE8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10893-DD10-482A-9D80-410C65392E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174-B91B-458A-80CC-4B8AE86F3C1C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BCFB-4907-4E60-895A-1C442005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174-B91B-458A-80CC-4B8AE86F3C1C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BCFB-4907-4E60-895A-1C442005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174-B91B-458A-80CC-4B8AE86F3C1C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BCFB-4907-4E60-895A-1C442005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174-B91B-458A-80CC-4B8AE86F3C1C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BCFB-4907-4E60-895A-1C442005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174-B91B-458A-80CC-4B8AE86F3C1C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BCFB-4907-4E60-895A-1C442005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174-B91B-458A-80CC-4B8AE86F3C1C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BCFB-4907-4E60-895A-1C442005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174-B91B-458A-80CC-4B8AE86F3C1C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BCFB-4907-4E60-895A-1C442005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174-B91B-458A-80CC-4B8AE86F3C1C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BCFB-4907-4E60-895A-1C442005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174-B91B-458A-80CC-4B8AE86F3C1C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BCFB-4907-4E60-895A-1C442005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174-B91B-458A-80CC-4B8AE86F3C1C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BCFB-4907-4E60-895A-1C442005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A174-B91B-458A-80CC-4B8AE86F3C1C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BCFB-4907-4E60-895A-1C442005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5A174-B91B-458A-80CC-4B8AE86F3C1C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6BCFB-4907-4E60-895A-1C44200591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214346" y="0"/>
            <a:ext cx="7986746" cy="664371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1" name="Рисунок 10" descr="04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Рисунок 11" descr="Рисунок1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9144000" cy="1531987"/>
          </a:xfrm>
          <a:prstGeom prst="rect">
            <a:avLst/>
          </a:prstGeom>
        </p:spPr>
      </p:pic>
      <p:pic>
        <p:nvPicPr>
          <p:cNvPr id="13" name="Рисунок 12" descr="Рисунок2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0" y="5326013"/>
            <a:ext cx="9144000" cy="153198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00034" y="2857496"/>
            <a:ext cx="83808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Константин Михайлович Симонов</a:t>
            </a:r>
            <a:endParaRPr lang="ru-RU" sz="4400" dirty="0"/>
          </a:p>
        </p:txBody>
      </p:sp>
      <p:sp>
        <p:nvSpPr>
          <p:cNvPr id="15" name="TextBox 14"/>
          <p:cNvSpPr txBox="1"/>
          <p:nvPr/>
        </p:nvSpPr>
        <p:spPr>
          <a:xfrm>
            <a:off x="3500430" y="3571876"/>
            <a:ext cx="1483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(1915 – 1979)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.jpe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-285776"/>
            <a:ext cx="9144000" cy="71437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4348" y="1928802"/>
            <a:ext cx="8143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396335"/>
            <a:ext cx="8991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 </a:t>
            </a:r>
            <a:r>
              <a:rPr lang="ru-RU" sz="2400" dirty="0" smtClean="0"/>
              <a:t>   Для вас работали Изосимова Настя и </a:t>
            </a:r>
            <a:r>
              <a:rPr lang="ru-RU" sz="2400" dirty="0" err="1" smtClean="0"/>
              <a:t>Хизанова</a:t>
            </a:r>
            <a:r>
              <a:rPr lang="ru-RU" sz="2400" dirty="0" smtClean="0"/>
              <a:t> Лера 6 «Б» класса</a:t>
            </a:r>
            <a:endParaRPr lang="ru-RU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4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394692"/>
            <a:ext cx="571500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Константин (Кирилл) Симонов родился 15 (28) ноября 1915 года в Петрограде. Своего отца так и не увидел: тот пропал без вести на фронте в Первую мировую войну (как отмечал писатель в официальной биографии). Мальчика воспитал отчим, который преподавал тактику в военных училищах, а потом стал командиром РККА. Детство Константина прошло в военных городках и командирских общежитиях. Семья была небогатой, поэтому мальчику пришлось после окончания семи классов пойти в фабрично-заводское училище (ФЗУ) и работать токарем по металлу сначала в Саратове, а потом в Москве, куда семья переехала в 1931 году. Так он зарабатывал рабочий стаж и продолжал работать ещё два года после того, как поступил в Литературный институт имени А. М. Горького.</a:t>
            </a:r>
          </a:p>
          <a:p>
            <a:r>
              <a:rPr lang="ru-RU" sz="1600" dirty="0" smtClean="0"/>
              <a:t>В 1938 году Константин Симонов закончил Литературный Институт имен А. М. Горького. К этому времени он уже подготовил несколько больших произведений — в 1936 в журналах «Молодая гвардия» и «Октябрь» были напечатаны первые стихи Симонова.</a:t>
            </a:r>
          </a:p>
          <a:p>
            <a:r>
              <a:rPr lang="ru-RU" sz="1600" dirty="0" smtClean="0"/>
              <a:t>В том же 1938 году К. М. Симонов был принят  СП СССР, поступил в аспирантуру ИФЛИ, опубликовал поэму «Павел Чёрный». В 1939 году направлен в качестве военного корреспондента на Халхин-Гол, в институт не вернулся.</a:t>
            </a:r>
          </a:p>
          <a:p>
            <a:r>
              <a:rPr lang="ru-RU" sz="1600" dirty="0" smtClean="0"/>
              <a:t>В 1940 году написал свою первую пьесу «История одной любви», поставленную на сцене Театра им. Ленинского комсомола.</a:t>
            </a:r>
          </a:p>
          <a:p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071538" y="0"/>
            <a:ext cx="3292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Не много из жизни писателя</a:t>
            </a:r>
            <a:endParaRPr lang="ru-RU" sz="2000" dirty="0"/>
          </a:p>
        </p:txBody>
      </p:sp>
      <p:pic>
        <p:nvPicPr>
          <p:cNvPr id="12" name="Рисунок 11" descr="220px-K-simonov.gif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863332" y="980728"/>
            <a:ext cx="3140228" cy="4968552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4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30073281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3000364" cy="52863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380672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 войне Константин Симонов знал о войне не понаслышке: он прошел корреспондентом всю Великую Отечественную - от Черного до Баренцева моря. Побывал на всех фронтах, был в Румынии, Болгарии, Югославии, Польше, Германии, ходил на подводной лодке в румынский тыл, с разведчиками – в норвежские фьорды, на </a:t>
            </a:r>
            <a:r>
              <a:rPr lang="ru-RU" dirty="0" err="1" smtClean="0"/>
              <a:t>Арабатской</a:t>
            </a:r>
            <a:r>
              <a:rPr lang="ru-RU" dirty="0" smtClean="0"/>
              <a:t> стрелке – в атаку с пехотой.</a:t>
            </a:r>
            <a:endParaRPr lang="ru-RU" dirty="0"/>
          </a:p>
        </p:txBody>
      </p:sp>
      <p:pic>
        <p:nvPicPr>
          <p:cNvPr id="5" name="Рисунок 4" descr="300730801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071802" y="0"/>
            <a:ext cx="3000396" cy="5286388"/>
          </a:xfrm>
          <a:prstGeom prst="rect">
            <a:avLst/>
          </a:prstGeom>
        </p:spPr>
      </p:pic>
      <p:pic>
        <p:nvPicPr>
          <p:cNvPr id="6" name="Рисунок 5" descr="300739295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6143636" y="0"/>
            <a:ext cx="3000364" cy="5286388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.jpe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30072880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555776" y="260648"/>
            <a:ext cx="3882951" cy="51571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5380672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Симонов - автор десяти пьес, наиболее знаменитые из них - "Парень из нашего города", законченная накануне Великой Отечественной и на несколько десятилетий вошедшая в репертуар лучших отечественных театров, и "Четвертый", которую играли на сцене "Современника". </a:t>
            </a:r>
            <a:br>
              <a:rPr lang="ru-RU" dirty="0" smtClean="0"/>
            </a:br>
            <a:r>
              <a:rPr lang="ru-RU" dirty="0" smtClean="0"/>
              <a:t>На фото: Константин Симонов с дочерью. 1965 год.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фон.jpe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9" name="Рисунок 8" descr="30073977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763688" y="476672"/>
            <a:ext cx="5472608" cy="502403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5657671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После войны появились его сборники очерков "Письма из Чехословакии", "Славянская дружба", "Югославская тетрадь", "От Чёрного до Баренцева моря. Записки военного корреспондента".</a:t>
            </a:r>
            <a:br>
              <a:rPr lang="ru-RU" dirty="0" smtClean="0"/>
            </a:br>
            <a:r>
              <a:rPr lang="ru-RU" dirty="0" smtClean="0"/>
              <a:t>На фото: Китайский писатель Мао Дунь и писатель Константин Симонов. 1959 год.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4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30073324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-36696"/>
            <a:ext cx="9143999" cy="58231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93467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Симонов был главным редактором "Нового мира" и "Литературной газеты", часто бывал в заграничных командировках, а с 1958 по 1960 жил в Ташкенте как корреспондент "Правды" по республикам Средней Азии.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4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30073411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9143999" cy="50720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143512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Там он написал свой знаменитый роман-трилогию "Живые и мертвые", в котором действуют два любимых </a:t>
            </a:r>
            <a:r>
              <a:rPr lang="ru-RU" dirty="0" err="1" smtClean="0"/>
              <a:t>симоновских</a:t>
            </a:r>
            <a:r>
              <a:rPr lang="ru-RU" dirty="0" smtClean="0"/>
              <a:t> героя – Синцов и </a:t>
            </a:r>
            <a:r>
              <a:rPr lang="ru-RU" dirty="0" err="1" smtClean="0"/>
              <a:t>Серпилин</a:t>
            </a:r>
            <a:r>
              <a:rPr lang="ru-RU" dirty="0" smtClean="0"/>
              <a:t>. Герои встречаются на </a:t>
            </a:r>
            <a:r>
              <a:rPr lang="ru-RU" dirty="0" err="1" smtClean="0"/>
              <a:t>Буйническом</a:t>
            </a:r>
            <a:r>
              <a:rPr lang="ru-RU" dirty="0" smtClean="0"/>
              <a:t> поле под </a:t>
            </a:r>
            <a:r>
              <a:rPr lang="ru-RU" dirty="0" err="1" smtClean="0"/>
              <a:t>Могилевым</a:t>
            </a:r>
            <a:r>
              <a:rPr lang="ru-RU" dirty="0" smtClean="0"/>
              <a:t> - там, где в составе 388-го стрелкового полка в </a:t>
            </a:r>
            <a:r>
              <a:rPr lang="ru-RU" dirty="0" err="1" smtClean="0"/>
              <a:t>Симовов</a:t>
            </a:r>
            <a:r>
              <a:rPr lang="ru-RU" dirty="0" smtClean="0"/>
              <a:t> выдержал тяжелейшую осаду и где завещал развеять после смерти свой прах. Его воля была выполнена, а на камне возле </a:t>
            </a:r>
            <a:r>
              <a:rPr lang="ru-RU" dirty="0" err="1" smtClean="0"/>
              <a:t>Буйнического</a:t>
            </a:r>
            <a:r>
              <a:rPr lang="ru-RU" dirty="0" smtClean="0"/>
              <a:t> </a:t>
            </a:r>
            <a:r>
              <a:rPr lang="ru-RU" dirty="0" err="1" smtClean="0"/>
              <a:t>полянаписано</a:t>
            </a:r>
            <a:r>
              <a:rPr lang="ru-RU" dirty="0" smtClean="0"/>
              <a:t>: "Всю жизнь он помнил это поле боя и здесь завещал развеять свой прах".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.jpe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4643438" cy="5929330"/>
          </a:xfrm>
          <a:prstGeom prst="rect">
            <a:avLst/>
          </a:prstGeom>
        </p:spPr>
      </p:pic>
      <p:pic>
        <p:nvPicPr>
          <p:cNvPr id="6" name="Рисунок 5" descr="2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714876" y="0"/>
            <a:ext cx="4429124" cy="59293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16506" y="6000768"/>
            <a:ext cx="4427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Отчим: Александр Григорьевич Иванишев 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000768"/>
            <a:ext cx="4442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Мать: </a:t>
            </a:r>
            <a:r>
              <a:rPr lang="ru-RU" i="1" dirty="0" smtClean="0"/>
              <a:t>Оболенская Александра Леонидовна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н.jpe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7158" y="0"/>
            <a:ext cx="648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 стихотворении Ты помнишь, Алёша, дороги …</a:t>
            </a:r>
            <a:endParaRPr lang="ru-RU" sz="2400" dirty="0"/>
          </a:p>
        </p:txBody>
      </p:sp>
      <p:pic>
        <p:nvPicPr>
          <p:cNvPr id="4" name="Рисунок 3" descr="4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072330" y="0"/>
            <a:ext cx="207167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4282" y="642918"/>
            <a:ext cx="60722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Алёша – это Алексей Сурков, тоже военный корреспондент, поэт, автор известной песни  времён войны «Землянка».</a:t>
            </a:r>
          </a:p>
          <a:p>
            <a:r>
              <a:rPr lang="ru-RU" dirty="0" smtClean="0"/>
              <a:t>Стихотворение посвящается именно ему, а так же обращено  и к нашей памяти. Более шестидесяти лет  нет</a:t>
            </a:r>
          </a:p>
          <a:p>
            <a:r>
              <a:rPr lang="ru-RU" dirty="0" smtClean="0"/>
              <a:t>горя,  фашистских  снарядов, не плачут дети, не провожают</a:t>
            </a:r>
          </a:p>
          <a:p>
            <a:r>
              <a:rPr lang="ru-RU" dirty="0" smtClean="0"/>
              <a:t>на фронт. </a:t>
            </a:r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2285992"/>
            <a:ext cx="58579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Что такое память? Какой нравственный смысл имеет память для каждого человека? Ответы на эти вопросы я нахожу для себя в стихотворении Константина Симонова «Ты помнишь, Алёша, дороги Смоленщины…», написанном в 1941 году. Главное, чем волнуют эти строки, - это правда, простота рассказа-воспоминания о начале войны. Не смог забыть об этом времени и К. Симонов. Ведь автор не являлся сторонним наблюдателем, он сам прошёл дорогами войны, по «тракту, слезами измеренному чаще, чем верстами». И пусть с момента написания этого стихотворения прошло почти семьдесят лет, оно актуально и сегодня, ведь автор затрагивает «вечные» темы войны и мира, жизни и смерти, героизма и памяти. 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490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Sony</cp:lastModifiedBy>
  <cp:revision>29</cp:revision>
  <dcterms:created xsi:type="dcterms:W3CDTF">2011-04-01T11:35:55Z</dcterms:created>
  <dcterms:modified xsi:type="dcterms:W3CDTF">2011-04-06T20:23:52Z</dcterms:modified>
</cp:coreProperties>
</file>